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59" r:id="rId15"/>
    <p:sldId id="258" r:id="rId16"/>
    <p:sldId id="261" r:id="rId17"/>
    <p:sldId id="263" r:id="rId18"/>
    <p:sldId id="265" r:id="rId19"/>
    <p:sldId id="267" r:id="rId20"/>
    <p:sldId id="269" r:id="rId21"/>
    <p:sldId id="271" r:id="rId22"/>
    <p:sldId id="273" r:id="rId23"/>
    <p:sldId id="275" r:id="rId24"/>
    <p:sldId id="277" r:id="rId25"/>
    <p:sldId id="279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8EE76-9058-4267-8DB4-EAC2B9F8E6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6937DD-BFA3-480D-BED0-59501FDA14B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Д.И.Фонвизин</a:t>
            </a:r>
            <a:b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«Недоросль</a:t>
            </a: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МОАУ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Новопетровская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Константиновского района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Амурской области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М.С. – учитель русского языка и литературы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9.Художественный прием, характерный для драматургии классицизма, - это: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«говорящие фамилии»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б)нейтральная авторская позиция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в)несколько сюжетов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04088"/>
            <a:ext cx="6834206" cy="42251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10.Простакова: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а)тактичная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б)мудрая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в)своевольная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11.Имя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Митрофан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переводе с греческого означает «похожий на мать». Сходство проявляется: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а)в мудрости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б)в грубости и невежестве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уважении к другим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12.Комизм ситуации, когда герои рассуждают с серьезным видом о том, в чем не разбираются, создается автором при помощи: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а)гиперболы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б)антитезы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в)литоты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778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04088"/>
            <a:ext cx="7477148" cy="408223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1.Жанр произведения: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а)комедия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б)драма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в)трагедия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04088"/>
            <a:ext cx="7691462" cy="36536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2.Голос автора звучит в словах: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а)Милона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б)Стародума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в)Правдина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3.Фонвизин в произведении обличает: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а)невежественных дворян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б)малообразованных учителей, обучающих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Митрофана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в)раболепие крепостных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823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4.Экспозиция «Недоросля»: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а)сцена примерки кафтана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б)разговор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мужем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в)известие о помолвке Скотинина с Софьей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823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5.Простакова решает женить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Митрофана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Софье, потому что: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а)ей нравится честность, искренность девушки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б)других невест нет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в)она наследница большого состояния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04088"/>
            <a:ext cx="7477148" cy="408223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1.Жанр произведения: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а)комедия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б)драма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в)трагедия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6.Ставшее «крылатым» выражение из «Недоросля»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«Суженого конем не объедешь»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«Не хочу учиться, хочу жениться»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«Милость и дружбу тем, кому изволит; места и чины тем, кто достоин»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7.Фраза Стародума: «Просвещение возвышает одну добродетельную душу» – затрагивает проблемы: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а)воспитания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б)патриотизма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в)знатности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77280" cy="45823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8.Идейные противники в произведении: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Скотинин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Стародум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Митрофан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9.Художественный прием, характерный для драматургии классицизма, - это: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«говорящие фамилии»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б)нейтральная авторская позиция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в)несколько сюжетов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04088"/>
            <a:ext cx="6834206" cy="42251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10.Простакова: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а)тактичная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б)мудрая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в)своевольная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11.Имя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Митрофан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переводе с греческого означает «похожий на мать». Сходство проявляется: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а)в мудрости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б)в грубости и невежестве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уважении к другим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12.Комизм ситуации, когда герои рассуждают с серьезным видом о том, в чем не разбираются, создается автором при помощи: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а)гиперболы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б)антитезы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в)литоты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04088"/>
            <a:ext cx="7691462" cy="36536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2.Голос автора звучит в словах: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а)Милона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б)Стародума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в)Правдина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3.Фонвизин в произведении обличает: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а)невежественных дворян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б)малообразованных учителей, обучающих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Митрофана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в)раболепие крепостных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823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4.Экспозиция «Недоросля»: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а)сцена примерки кафтана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б)разговор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мужем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в)известие о помолвке Скотинина с Софьей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823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5.Простакова решает женить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Митрофана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Софье, потому что: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а)ей нравится честность, искренность девушки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б)других невест нет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в)она наследница большого состояния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6.Ставшее «крылатым» выражение из «Недоросля»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«Суженого конем не объедешь»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«Не хочу учиться, хочу жениться»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«Милость и дружбу тем, кому изволит; места и чины тем, кто достоин»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7.Фраза Стародума: «Просвещение возвышает одну добродетельную душу» – затрагивает проблемы: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а)воспитания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б)патриотизма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в)знатности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77280" cy="45823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8.Идейные противники в произведении: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Скотинин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Стародум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Митрофан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215</Words>
  <Application>Microsoft Office PowerPoint</Application>
  <PresentationFormat>Экран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Д.И.Фонвизин «Недоросль» МОАУ Новопетровская СОШ Константиновского района Амурской области Гриценко М.С. – учитель русского языка и литературы</vt:lpstr>
      <vt:lpstr>1.Жанр произведения:  а)комедия б)драма в)трагедия</vt:lpstr>
      <vt:lpstr>2.Голос автора звучит в словах:  а)Милона б)Стародума в)Правдина</vt:lpstr>
      <vt:lpstr>3.Фонвизин в произведении обличает:  а)невежественных дворян б)малообразованных учителей, обучающих Митрофана в)раболепие крепостных</vt:lpstr>
      <vt:lpstr>4.Экспозиция «Недоросля»:  а)сцена примерки кафтана б)разговор Простаковой с мужем в)известие о помолвке Скотинина с Софьей</vt:lpstr>
      <vt:lpstr>5.Простакова решает женить Митрофана на Софье, потому что:  а)ей нравится честность, искренность девушки б)других невест нет в)она наследница большого состояния</vt:lpstr>
      <vt:lpstr>6.Ставшее «крылатым» выражение из «Недоросля»  а) «Суженого конем не объедешь» б) «Не хочу учиться, хочу жениться» в) «Милость и дружбу тем, кому изволит; места и чины тем, кто достоин»</vt:lpstr>
      <vt:lpstr>7.Фраза Стародума: «Просвещение возвышает одну добродетельную душу» – затрагивает проблемы:  а)воспитания б)патриотизма в)знатности</vt:lpstr>
      <vt:lpstr>8.Идейные противники в произведении:  а)Простакова и Скотинин б)Простакова и Стародум в)Простакова и Митрофан</vt:lpstr>
      <vt:lpstr>9.Художественный прием, характерный для драматургии классицизма, - это:  а) «говорящие фамилии» б)нейтральная авторская позиция в)несколько сюжетов</vt:lpstr>
      <vt:lpstr>10.Простакова:  а)тактичная б)мудрая в)своевольная</vt:lpstr>
      <vt:lpstr>11.Имя Митрофан в переводе с греческого означает «похожий на мать». Сходство проявляется:  а)в мудрости б)в грубости и невежестве в)в уважении к другим</vt:lpstr>
      <vt:lpstr>12.Комизм ситуации, когда герои рассуждают с серьезным видом о том, в чем не разбираются, создается автором при помощи:  а)гиперболы б)антитезы в)литоты</vt:lpstr>
      <vt:lpstr>Проверь себя</vt:lpstr>
      <vt:lpstr>1.Жанр произведения:  а)комедия б)драма в)трагедия</vt:lpstr>
      <vt:lpstr>2.Голос автора звучит в словах:  а)Милона б)Стародума в)Правдина</vt:lpstr>
      <vt:lpstr>3.Фонвизин в произведении обличает:  а)невежественных дворян б)малообразованных учителей, обучающих Митрофана в)раболепие крепостных</vt:lpstr>
      <vt:lpstr>4.Экспозиция «Недоросля»:  а)сцена примерки кафтана б)разговор Простаковой с мужем в)известие о помолвке Скотинина с Софьей</vt:lpstr>
      <vt:lpstr>5.Простакова решает женить Митрофана на Софье, потому что:  а)ей нравится честность, искренность девушки б)других невест нет в)она наследница большого состояния</vt:lpstr>
      <vt:lpstr>6.Ставшее «крылатым» выражение из «Недоросля»  а) «Суженого конем не объедешь» б) «Не хочу учиться, хочу жениться» в) «Милость и дружбу тем, кому изволит; места и чины тем, кто достоин»</vt:lpstr>
      <vt:lpstr>7.Фраза Стародума: «Просвещение возвышает одну добродетельную душу» – затрагивает проблемы:  а)воспитания б)патриотизма в)знатности</vt:lpstr>
      <vt:lpstr>8.Идейные противники в произведении:  а)Простакова и Скотинин б)Простакова и Стародум в)Простакова и Митрофан</vt:lpstr>
      <vt:lpstr>9.Художественный прием, характерный для драматургии классицизма, - это:  а) «говорящие фамилии» б)нейтральная авторская позиция в)несколько сюжетов</vt:lpstr>
      <vt:lpstr>10.Простакова:  а)тактичная б)мудрая в)своевольная</vt:lpstr>
      <vt:lpstr>11.Имя Митрофан в переводе с греческого означает «похожий на мать». Сходство проявляется:  а)в мудрости б)в грубости и невежестве в)в уважении к другим</vt:lpstr>
      <vt:lpstr>12.Комизм ситуации, когда герои рассуждают с серьезным видом о том, в чем не разбираются, создается автором при помощи:  а)гиперболы б)антитезы в)литоты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Д.И.Фонвизин «Недоросль»</dc:title>
  <dc:creator>Grey Wolf</dc:creator>
  <cp:lastModifiedBy>Пользователь</cp:lastModifiedBy>
  <cp:revision>5</cp:revision>
  <dcterms:created xsi:type="dcterms:W3CDTF">2010-09-22T12:46:54Z</dcterms:created>
  <dcterms:modified xsi:type="dcterms:W3CDTF">2015-03-09T10:54:16Z</dcterms:modified>
</cp:coreProperties>
</file>