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61" r:id="rId13"/>
    <p:sldId id="260" r:id="rId14"/>
    <p:sldId id="258" r:id="rId15"/>
    <p:sldId id="263" r:id="rId16"/>
    <p:sldId id="265" r:id="rId17"/>
    <p:sldId id="267" r:id="rId18"/>
    <p:sldId id="269" r:id="rId19"/>
    <p:sldId id="271" r:id="rId20"/>
    <p:sldId id="273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39220-23E7-41E5-B427-F23C38E9E53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22FF6-9130-4C37-ADA3-5D9924AF7A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5367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«Житие </a:t>
            </a:r>
            <a:b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Сергия Радонежского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МОАУ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Константиновского района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Амурской области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9.Преподобный Сергий родился близ города: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а)Ярославля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б)Александрова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в)Ростова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10.Картину «Видение отроку Варфоломею» создал: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а)В.И.суриков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б)М.Ф.Нестеров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в)И.Е.Репин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9635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04088"/>
            <a:ext cx="7620024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2.Жанр произведения: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а)повесть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б)очерк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в)житие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1.Предполагаемый автор жития Сергия Радонежского, сюжет которого использовал Б.К.Зайцев: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а)Нестор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Сильвестр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Епифаний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Премудрый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3.Настоящее имя преподобного Сергия: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а)Кирилл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б)Стефан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в)Варфоломей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4.Влияние монаха-черноризца сказалось в том, что герой жития: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а)стал читать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б)замкнулся в себе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в)стал драчуном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5.Качество, которое отличало преподобного Сергия: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а)добросовестность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б)эгоизм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в)бесстрашие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6.Преподобный Сергий жил во времена правления: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а)Ивана Грозного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б)Дмитрия Донского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в)Ивана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7.Слова, которые преподобный Сергий шепнул великому князю: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«Крепись!»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«Тебя ждет поражение!»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«Ты победишь!»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1.Предполагаемый автор жития Сергия Радонежского, сюжет которого использовал Б.К.Зайцев: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а)Нестор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Сильвестр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Епифаний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Премудрый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8.Значение слова «лавра» в переводе с греческого: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а)уединенное место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б)пустынное место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в)заповедное место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9.Преподобный Сергий родился близ города: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а)Ярославля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б)Александрова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в)Ростова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10.Картину «Видение отроку Варфоломею» создал: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а)В.И.суриков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б)М.Ф.Нестеров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в)И.Е.Репин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04088"/>
            <a:ext cx="7620024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2.Жанр произведения: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а)повесть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б)очерк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в)житие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3.Настоящее имя преподобного Сергия: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а)Кирилл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б)Стефан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в)Варфоломей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4.Влияние монаха-черноризца сказалось в том, что герой жития: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а)стал читать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б)замкнулся в себе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в)стал драчуном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5.Качество, которое отличало преподобного Сергия: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а)добросовестность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б)эгоизм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в)бесстрашие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6.Преподобный Сергий жил во времена правления: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а)Ивана Грозного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б)Дмитрия Донского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в)Ивана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7.Слова, которые преподобный Сергий шепнул великому князю: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«Крепись!»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«Тебя ждет поражение!»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«Ты победишь!»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8.Значение слова «лавра» в переводе с греческого: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а)уединенное место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б)пустынное место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в)заповедное место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156</Words>
  <Application>Microsoft Office PowerPoint</Application>
  <PresentationFormat>Экран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«Житие  Сергия Радонежского» МОАУ Новопетровская СОШ Константиновского района  Амурской области Гриценко М.С. – учитель русского языка и литературы</vt:lpstr>
      <vt:lpstr>1.Предполагаемый автор жития Сергия Радонежского, сюжет которого использовал Б.К.Зайцев:  а)Нестор б)Сильвестр в)Епифаний Премудрый</vt:lpstr>
      <vt:lpstr>2.Жанр произведения:  а)повесть б)очерк в)житие</vt:lpstr>
      <vt:lpstr>3.Настоящее имя преподобного Сергия:  а)Кирилл б)Стефан в)Варфоломей</vt:lpstr>
      <vt:lpstr>4.Влияние монаха-черноризца сказалось в том, что герой жития:  а)стал читать б)замкнулся в себе в)стал драчуном</vt:lpstr>
      <vt:lpstr>5.Качество, которое отличало преподобного Сергия:  а)добросовестность б)эгоизм в)бесстрашие</vt:lpstr>
      <vt:lpstr>6.Преподобный Сергий жил во времена правления:  а)Ивана Грозного б)Дмитрия Донского в)Ивана Калиты</vt:lpstr>
      <vt:lpstr>7.Слова, которые преподобный Сергий шепнул великому князю:  а) «Крепись!» б) «Тебя ждет поражение!» в) «Ты победишь!»</vt:lpstr>
      <vt:lpstr>8.Значение слова «лавра» в переводе с греческого:  а)уединенное место б)пустынное место в)заповедное место</vt:lpstr>
      <vt:lpstr>9.Преподобный Сергий родился близ города:  а)Ярославля б)Александрова в)Ростова</vt:lpstr>
      <vt:lpstr>10.Картину «Видение отроку Варфоломею» создал:  а)В.И.суриков б)М.Ф.Нестеров в)И.Е.Репин</vt:lpstr>
      <vt:lpstr>Проверь себя</vt:lpstr>
      <vt:lpstr>2.Жанр произведения:  а)повесть б)очерк в)житие</vt:lpstr>
      <vt:lpstr>1.Предполагаемый автор жития Сергия Радонежского, сюжет которого использовал Б.К.Зайцев:  а)Нестор б)Сильвестр в)Епифаний Премудрый</vt:lpstr>
      <vt:lpstr>3.Настоящее имя преподобного Сергия:  а)Кирилл б)Стефан в)Варфоломей</vt:lpstr>
      <vt:lpstr>4.Влияние монаха-черноризца сказалось в том, что герой жития:  а)стал читать б)замкнулся в себе в)стал драчуном</vt:lpstr>
      <vt:lpstr>5.Качество, которое отличало преподобного Сергия:  а)добросовестность б)эгоизм в)бесстрашие</vt:lpstr>
      <vt:lpstr>6.Преподобный Сергий жил во времена правления:  а)Ивана Грозного б)Дмитрия Донского в)Ивана Калиты</vt:lpstr>
      <vt:lpstr>7.Слова, которые преподобный Сергий шепнул великому князю:  а) «Крепись!» б) «Тебя ждет поражение!» в) «Ты победишь!»</vt:lpstr>
      <vt:lpstr>8.Значение слова «лавра» в переводе с греческого:  а)уединенное место б)пустынное место в)заповедное место</vt:lpstr>
      <vt:lpstr>9.Преподобный Сергий родился близ города:  а)Ярославля б)Александрова в)Ростова</vt:lpstr>
      <vt:lpstr>10.Картину «Видение отроку Варфоломею» создал:  а)В.И.суриков б)М.Ф.Нестеров в)И.Е.Репин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«Житие  Сергия Радонежского»</dc:title>
  <dc:creator>Grey Wolf</dc:creator>
  <cp:lastModifiedBy>Пользователь</cp:lastModifiedBy>
  <cp:revision>4</cp:revision>
  <dcterms:created xsi:type="dcterms:W3CDTF">2010-09-22T12:25:00Z</dcterms:created>
  <dcterms:modified xsi:type="dcterms:W3CDTF">2015-03-09T11:06:21Z</dcterms:modified>
</cp:coreProperties>
</file>