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013A8-9C5E-462B-9D63-A10336545CEC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75DE2-F2DC-4383-8CD1-6DD1A67EA0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013A8-9C5E-462B-9D63-A10336545CEC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75DE2-F2DC-4383-8CD1-6DD1A67EA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013A8-9C5E-462B-9D63-A10336545CEC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75DE2-F2DC-4383-8CD1-6DD1A67EA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013A8-9C5E-462B-9D63-A10336545CEC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75DE2-F2DC-4383-8CD1-6DD1A67EA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013A8-9C5E-462B-9D63-A10336545CEC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75DE2-F2DC-4383-8CD1-6DD1A67EA0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013A8-9C5E-462B-9D63-A10336545CEC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75DE2-F2DC-4383-8CD1-6DD1A67EA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013A8-9C5E-462B-9D63-A10336545CEC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75DE2-F2DC-4383-8CD1-6DD1A67EA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013A8-9C5E-462B-9D63-A10336545CEC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75DE2-F2DC-4383-8CD1-6DD1A67EA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013A8-9C5E-462B-9D63-A10336545CEC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75DE2-F2DC-4383-8CD1-6DD1A67EA0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013A8-9C5E-462B-9D63-A10336545CEC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75DE2-F2DC-4383-8CD1-6DD1A67EA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013A8-9C5E-462B-9D63-A10336545CEC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75DE2-F2DC-4383-8CD1-6DD1A67EA0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E013A8-9C5E-462B-9D63-A10336545CEC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575DE2-F2DC-4383-8CD1-6DD1A67EA0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5226064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А.И.Куприн</a:t>
            </a:r>
            <a:br>
              <a:rPr lang="ru-RU" sz="7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«Гранатовый браслет</a:t>
            </a:r>
            <a:r>
              <a:rPr lang="ru-RU" sz="7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7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МОАУ </a:t>
            </a:r>
            <a:r>
              <a:rPr lang="ru-RU" sz="1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Новопетровская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СОШ</a:t>
            </a:r>
            <a:b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Константиновского района </a:t>
            </a:r>
            <a:b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Амурской области</a:t>
            </a:r>
            <a:b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Гриценко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М.С. – учитель русского языка и литературы</a:t>
            </a:r>
            <a:endParaRPr lang="ru-RU" sz="7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50835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г) «…Несмотря на свое видное положение в обществе, а может быть и благодаря ему, едва сводил концы с концами. Огромное родовое имение было почти совсем разорено его предками, а жить приходилось выше средств…»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(Князь Василий Львович Шеин)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«Глаза его блестели и были глубоки, как будто наполненные непролитыми слезами. И видно было, что он забыл о светских приличиях, о том, кому где надо сидеть, и перестал держать себя джентльменом».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(Желтков)</a:t>
            </a:r>
            <a:endParaRPr lang="ru-RU" sz="20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933588" cy="63579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3.Кому из персонажей принадлежат эти слова?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а) «Мне жалко этого человека. И мне не только, что жалко, но вот я чувствую, что присутствую при какой-то громадной трагедии души, и я не могу здесь паясничать».</a:t>
            </a: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(князь В.Л.Шеин)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 «Случилось так, что меня не интересует в жизни ничто: ни политика, ни наука, ни философия, ни забота о будущем счастье людей…»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(Желтков)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в) «Виноваты мужчины, в двадцать лет пресыщенные, с цыплячьими телами и заячьими душами, неспособные к сильным желаниям, к героическим поступкам, к нежности и обожанию перед любовью».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(генерал Аносов)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г) «Завтра он присылает кольцо с брильянтами, послезавтра жемчужное колье, а там – глядишь – сядет на скамью подсудимых за растрату или подлог, а князья Шеины будут вызваны в качестве свидетелей… Милое положение!»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(Николай Николаевич)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«Когда гляжу с такой высоты, у меня всегда как-то сладко и противно щекочет в груди… и пальцы на ногах щемит… И все-таки тянет, тянет…»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(Анна Николаевна </a:t>
            </a:r>
            <a:r>
              <a:rPr lang="ru-RU" sz="20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Фриессе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6858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4.Дайте полное название фрагмента (эпизода).</a:t>
            </a:r>
            <a:b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а) «Он паж, он слуга, он раб, он вечный кавалер ее в танцах, носит ее веер и платок, в одном </a:t>
            </a: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мундирчике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выскакивает на мороз звать ее лошадей».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(рассказ генерала Аносова о жене полкового командира – гл.</a:t>
            </a:r>
            <a:r>
              <a:rPr lang="en-US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 «То по целым суткам тяжело лежал над землею и морем густой туман, и тогда огромная сирена на маяке ревела </a:t>
            </a: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днеми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ночью, точно бешеный бык. То с утра до утра шел, не переставая, мелкий, как водяная пыль, дождик, превращавший глинистые дороги и тропинки в сплошную густую грязь, в которой увязали надолго возы и экипажи».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(описание природы в начале рассказа – гл.</a:t>
            </a:r>
            <a:r>
              <a:rPr lang="en-US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в) «Да, я предвижу страдание, кровь и смерть. И думаю, что трудно расстаться телу с душой, но, прекрасная, хвала тебе, страстная хвала и тихая любовь».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(слова Веры Николаевны в финале рассказа – глава </a:t>
            </a:r>
            <a:r>
              <a:rPr lang="en-US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XIII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г) «Дерево мягко сотрясалось. Налетел легкий ветерок и, точно сочувствуя ей, зашелестел листьями. Острее запахли звезды табака…»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(князь Шеин и Николай Николаевич у </a:t>
            </a:r>
            <a:r>
              <a:rPr lang="ru-RU" sz="20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Желткова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глава </a:t>
            </a:r>
            <a:r>
              <a:rPr lang="en-US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«Попали сначала в облако, было очень сыро и плохо видно, а мы все поднимались вверх по крутой тропинке между соснами. И вдруг как-то сразу окончился лес, и мы вышли из тумана. Вообрази себе: узенькая площадка на скале, и под ногами у нас пропасть».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(рассказ </a:t>
            </a:r>
            <a:r>
              <a:rPr lang="ru-RU" sz="20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А.Н.Фриессе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о поездке в горы – глава </a:t>
            </a:r>
            <a:r>
              <a:rPr lang="en-US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622651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1.Вставьте пропущенные слова.</a:t>
            </a: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)Глядя на покойного </a:t>
            </a: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Желткова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Вера Николаевна вспомнила, что «то же самое умиротворенное выражение она видела на масках великих страдальцев – Пушкина и ______________».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б)Особенно важны в рассказе слова генерала Аносова о любви: «Любовь должна быть ____________. Величайшей тайной в мире!»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в)Из описания Веры Николаевны в начале рассказа: «…была строго проста, со всеми холодно и немного свысока любезна, независимо и царственно _________.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г) «Точно ___________ !» – с неожиданной тревогой подумала Вера Николаевна,  разглядывая подаренный ей браслет.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)После обеда у Шеиных «обыкновенно играли в ___________, так как обе сестры до смешного любили азартные игры».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90712" cy="63693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2.Кто из персонажей так описывается (характеризуется)?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а) «…Приподнял красный футляр со стола и тотчас же брезгливо бросил его на место…»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 «Лицо ее сильно монгольского типа с довольно заметными скулами, с узенькими глазами, которые она к тому же по близорукости щурила, с надменным выражением в маленьком, чувственном рте, особенно в слегка выдвинутой вперед полной нижней губе, - лицо это, однако, пленяло какой-то неуловимой прелестью, которая заключалась, может быть в улыбке, может быть, в глубокой женственности всех черт, может быть, в пикантной, задорно-кокетливой мимике».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в) «…Пел вполголоса, под аккомпанемент </a:t>
            </a: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Женни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Рейтер, итальянские народные канцонетты и </a:t>
            </a: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рубинштейновские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восточные песни. Голосок у него был маленький, но приятного тембра, послушный и верный».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50835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г) «…Несмотря на свое видное положение в обществе, а может быть и благодаря ему, едва сводил концы с концами. Огромное родовое имение было почти совсем разорено его предками, а жить приходилось выше средств…»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«Глаза его блестели и были глубоки, как будто наполненные непролитыми слезами. И видно было, что он забыл о светских приличиях, о том, кому где надо сидеть, и перестал держать себя джентльменом».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933588" cy="63579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3.Кому из персонажей принадлежат эти слова?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а) «Мне жалко этого человека. И мне не только, что жалко, но вот я чувствую, что присутствую при какой-то громадной трагедии души, и я не могу здесь паясничать».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 «Случилось так, что меня не интересует в жизни ничто: ни политика, ни наука, ни философия, ни забота о будущем счастье людей…»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в) «Виноваты мужчины, в двадцать лет пресыщенные, с цыплячьими телами и заячьими душами, неспособные к сильным желаниям, к героическим поступкам, к нежности и обожанию перед любовью».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г) «Завтра он присылает кольцо с брильянтами, послезавтра жемчужное колье, а там – глядишь – сядет на скамью подсудимых за растрату или подлог, а князья Шеины будут вызваны в качестве свидетелей… Милое положение!»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«Когда гляжу с такой высоты, у меня всегда как-то сладко и противно щекочет в груди… и пальцы на ногах щемит… И все-таки тянет, тянет…»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933588" cy="642942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4.Дайте полное название фрагмента (эпизода).</a:t>
            </a:r>
            <a:b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а) «Он паж, он слуга, он раб, он вечный кавалер ее в танцах, носит ее веер и платок, в одном </a:t>
            </a: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мундирчике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выскакивает на мороз звать ее лошадей».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 «То по целым суткам тяжело лежал над землею и морем густой туман, и тогда огромная сирена на маяке ревела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днем и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ночью, точно бешеный бык. То с утра до утра шел, не переставая, мелкий, как водяная пыль, дождик, превращавший глинистые дороги и тропинки в сплошную густую грязь, в которой увязали надолго возы и экипажи».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в) «Да, я предвижу страдание, кровь и смерть. И думаю, что трудно расстаться телу с душой, но, прекрасная, хвала тебе, страстная хвала и тихая любовь».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г) «Дерево мягко сотрясалось. Налетел легкий ветерок и, точно сочувствуя ей, зашелестел листьями. Острее запахли звезды табака…»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«Попали сначала в облако, было очень сыро и плохо видно, а мы все поднимались вверх по крутой тропинке между соснами. И вдруг как-то сразу окончился лес, и мы вышли из тумана. Вообрази себе: узенькая площадка на скале, и под ногами у нас пропасть».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4940630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88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622651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1.Вставьте пропущенные слова.</a:t>
            </a: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)Глядя на покойного </a:t>
            </a: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Желткова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Вера Николаевна вспомнила, что «то же самое умиротворенное выражение она видела на масках великих страдальцев – Пушкина и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Наполеона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б)Особенно важны в рассказе слова генерала Аносова о любви: «Любовь должна быть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трагедией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Величайшей тайной в мире!»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в)Из описания Веры Николаевны в начале рассказа: «…была строго проста, со всеми холодно и немного свысока любезна, независимо и царственно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спокойна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г) «Точно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кровь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!» – с неожиданной тревогой подумала Вера Николаевна,  разглядывая подаренный ей браслет.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)После обеда у Шеиных «обыкновенно играли в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покер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так как обе сестры до смешного любили азартные игры».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90712" cy="63693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2.Кто из персонажей так описывается (характеризуется)?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а) «…Приподнял красный футляр со стола и тотчас же брезгливо бросил его на место…»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(Николай Николаевич)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 «Лицо ее сильно монгольского типа с довольно заметными скулами, с узенькими глазами, которые она к тому же по близорукости щурила, с надменным выражением в маленьком, чувственном рте, особенно в слегка выдвинутой вперед полной нижней губе, - лицо это, однако, пленяло какой-то неуловимой прелестью, которая заключалась, может быть в улыбке, может быть, в глубокой женственности всех черт, может быть, в пикантной, задорно-кокетливой мимике».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(Анна Николаевна </a:t>
            </a:r>
            <a:r>
              <a:rPr lang="ru-RU" sz="20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Фриессе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в) «…Пел вполголоса, под аккомпанемент </a:t>
            </a: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Женни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Рейтер, итальянские народные канцонетты и </a:t>
            </a:r>
            <a:r>
              <a:rPr lang="ru-RU" sz="2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рубинштейновские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восточные песни. Голосок у него был маленький, но приятного тембра, послушный и верный».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Васючок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141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А.И.Куприн «Гранатовый браслет» МОАУ Новопетровская СОШ Константиновского района  Амурской области Гриценко М.С. – учитель русского языка и литературы</vt:lpstr>
      <vt:lpstr>1.Вставьте пропущенные слова.  а)Глядя на покойного Желткова, Вера Николаевна вспомнила, что «то же самое умиротворенное выражение она видела на масках великих страдальцев – Пушкина и ______________».  б)Особенно важны в рассказе слова генерала Аносова о любви: «Любовь должна быть ____________. Величайшей тайной в мире!»  в)Из описания Веры Николаевны в начале рассказа: «…была строго проста, со всеми холодно и немного свысока любезна, независимо и царственно _________.  г) «Точно ___________ !» – с неожиданной тревогой подумала Вера Николаевна,  разглядывая подаренный ей браслет.  д)После обеда у Шеиных «обыкновенно играли в ___________, так как обе сестры до смешного любили азартные игры».</vt:lpstr>
      <vt:lpstr>2.Кто из персонажей так описывается (характеризуется)?  а) «…Приподнял красный футляр со стола и тотчас же брезгливо бросил его на место…»  б) «Лицо ее сильно монгольского типа с довольно заметными скулами, с узенькими глазами, которые она к тому же по близорукости щурила, с надменным выражением в маленьком, чувственном рте, особенно в слегка выдвинутой вперед полной нижней губе, - лицо это, однако, пленяло какой-то неуловимой прелестью, которая заключалась, может быть в улыбке, может быть, в глубокой женственности всех черт, может быть, в пикантной, задорно-кокетливой мимике».  в) «…Пел вполголоса, под аккомпанемент Женни Рейтер, итальянские народные канцонетты и рубинштейновские восточные песни. Голосок у него был маленький, но приятного тембра, послушный и верный».</vt:lpstr>
      <vt:lpstr>г) «…Несмотря на свое видное положение в обществе, а может быть и благодаря ему, едва сводил концы с концами. Огромное родовое имение было почти совсем разорено его предками, а жить приходилось выше средств…»  д) «Глаза его блестели и были глубоки, как будто наполненные непролитыми слезами. И видно было, что он забыл о светских приличиях, о том, кому где надо сидеть, и перестал держать себя джентльменом».</vt:lpstr>
      <vt:lpstr>3.Кому из персонажей принадлежат эти слова?  а) «Мне жалко этого человека. И мне не только, что жалко, но вот я чувствую, что присутствую при какой-то громадной трагедии души, и я не могу здесь паясничать». б) «Случилось так, что меня не интересует в жизни ничто: ни политика, ни наука, ни философия, ни забота о будущем счастье людей…» в) «Виноваты мужчины, в двадцать лет пресыщенные, с цыплячьими телами и заячьими душами, неспособные к сильным желаниям, к героическим поступкам, к нежности и обожанию перед любовью». г) «Завтра он присылает кольцо с брильянтами, послезавтра жемчужное колье, а там – глядишь – сядет на скамью подсудимых за растрату или подлог, а князья Шеины будут вызваны в качестве свидетелей… Милое положение!» д) «Когда гляжу с такой высоты, у меня всегда как-то сладко и противно щекочет в груди… и пальцы на ногах щемит… И все-таки тянет, тянет…»</vt:lpstr>
      <vt:lpstr>4.Дайте полное название фрагмента (эпизода).  а) «Он паж, он слуга, он раб, он вечный кавалер ее в танцах, носит ее веер и платок, в одном мундирчике выскакивает на мороз звать ее лошадей».  б) «То по целым суткам тяжело лежал над землею и морем густой туман, и тогда огромная сирена на маяке ревела днем и ночью, точно бешеный бык. То с утра до утра шел, не переставая, мелкий, как водяная пыль, дождик, превращавший глинистые дороги и тропинки в сплошную густую грязь, в которой увязали надолго возы и экипажи».  в) «Да, я предвижу страдание, кровь и смерть. И думаю, что трудно расстаться телу с душой, но, прекрасная, хвала тебе, страстная хвала и тихая любовь».  г) «Дерево мягко сотрясалось. Налетел легкий ветерок и, точно сочувствуя ей, зашелестел листьями. Острее запахли звезды табака…»  д) «Попали сначала в облако, было очень сыро и плохо видно, а мы все поднимались вверх по крутой тропинке между соснами. И вдруг как-то сразу окончился лес, и мы вышли из тумана. Вообрази себе: узенькая площадка на скале, и под ногами у нас пропасть».</vt:lpstr>
      <vt:lpstr>Проверь себя</vt:lpstr>
      <vt:lpstr>1.Вставьте пропущенные слова.  а)Глядя на покойного Желткова, Вера Николаевна вспомнила, что «то же самое умиротворенное выражение она видела на масках великих страдальцев – Пушкина и Наполеона».  б)Особенно важны в рассказе слова генерала Аносова о любви: «Любовь должна быть трагедией. Величайшей тайной в мире!»  в)Из описания Веры Николаевны в начале рассказа: «…была строго проста, со всеми холодно и немного свысока любезна, независимо и царственно спокойна.  г) «Точно кровь !» – с неожиданной тревогой подумала Вера Николаевна,  разглядывая подаренный ей браслет.  д)После обеда у Шеиных «обыкновенно играли в покер, так как обе сестры до смешного любили азартные игры».</vt:lpstr>
      <vt:lpstr>2.Кто из персонажей так описывается (характеризуется)?  а) «…Приподнял красный футляр со стола и тотчас же брезгливо бросил его на место…» (Николай Николаевич)  б) «Лицо ее сильно монгольского типа с довольно заметными скулами, с узенькими глазами, которые она к тому же по близорукости щурила, с надменным выражением в маленьком, чувственном рте, особенно в слегка выдвинутой вперед полной нижней губе, - лицо это, однако, пленяло какой-то неуловимой прелестью, которая заключалась, может быть в улыбке, может быть, в глубокой женственности всех черт, может быть, в пикантной, задорно-кокетливой мимике». (Анна Николаевна Фриессе)  в) «…Пел вполголоса, под аккомпанемент Женни Рейтер, итальянские народные канцонетты и рубинштейновские восточные песни. Голосок у него был маленький, но приятного тембра, послушный и верный». (Васючок)</vt:lpstr>
      <vt:lpstr>г) «…Несмотря на свое видное положение в обществе, а может быть и благодаря ему, едва сводил концы с концами. Огромное родовое имение было почти совсем разорено его предками, а жить приходилось выше средств…» (Князь Василий Львович Шеин)  д) «Глаза его блестели и были глубоки, как будто наполненные непролитыми слезами. И видно было, что он забыл о светских приличиях, о том, кому где надо сидеть, и перестал держать себя джентльменом». (Желтков)</vt:lpstr>
      <vt:lpstr>3.Кому из персонажей принадлежат эти слова?  а) «Мне жалко этого человека. И мне не только, что жалко, но вот я чувствую, что присутствую при какой-то громадной трагедии души, и я не могу здесь паясничать». (князь В.Л.Шеин) б) «Случилось так, что меня не интересует в жизни ничто: ни политика, ни наука, ни философия, ни забота о будущем счастье людей…» (Желтков) в) «Виноваты мужчины, в двадцать лет пресыщенные, с цыплячьими телами и заячьими душами, неспособные к сильным желаниям, к героическим поступкам, к нежности и обожанию перед любовью». (генерал Аносов) г) «Завтра он присылает кольцо с брильянтами, послезавтра жемчужное колье, а там – глядишь – сядет на скамью подсудимых за растрату или подлог, а князья Шеины будут вызваны в качестве свидетелей… Милое положение!» (Николай Николаевич) д) «Когда гляжу с такой высоты, у меня всегда как-то сладко и противно щекочет в груди… и пальцы на ногах щемит… И все-таки тянет, тянет…» (Анна Николаевна Фриессе)</vt:lpstr>
      <vt:lpstr>4.Дайте полное название фрагмента (эпизода).  а) «Он паж, он слуга, он раб, он вечный кавалер ее в танцах, носит ее веер и платок, в одном мундирчике выскакивает на мороз звать ее лошадей». (рассказ генерала Аносова о жене полкового командира – гл.VIII) б) «То по целым суткам тяжело лежал над землею и морем густой туман, и тогда огромная сирена на маяке ревела днеми ночью, точно бешеный бык. То с утра до утра шел, не переставая, мелкий, как водяная пыль, дождик, превращавший глинистые дороги и тропинки в сплошную густую грязь, в которой увязали надолго возы и экипажи». (описание природы в начале рассказа – гл.I) в) «Да, я предвижу страдание, кровь и смерть. И думаю, что трудно расстаться телу с душой, но, прекрасная, хвала тебе, страстная хвала и тихая любовь». (слова Веры Николаевны в финале рассказа – глава XIII) г) «Дерево мягко сотрясалось. Налетел легкий ветерок и, точно сочувствуя ей, зашелестел листьями. Острее запахли звезды табака…» (князь Шеин и Николай Николаевич у Желткова – глава X) д) «Попали сначала в облако, было очень сыро и плохо видно, а мы все поднимались вверх по крутой тропинке между соснами. И вдруг как-то сразу окончился лес, и мы вышли из тумана. Вообрази себе: узенькая площадка на скале, и под ногами у нас пропасть». (рассказ А.Н.Фриессе о поездке в горы – глава III)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А.И.Куприн «Гранатовый браслет»</dc:title>
  <dc:creator>Grey Wolf</dc:creator>
  <cp:lastModifiedBy>Пользователь</cp:lastModifiedBy>
  <cp:revision>13</cp:revision>
  <dcterms:created xsi:type="dcterms:W3CDTF">2010-09-07T10:43:40Z</dcterms:created>
  <dcterms:modified xsi:type="dcterms:W3CDTF">2015-03-09T11:13:48Z</dcterms:modified>
</cp:coreProperties>
</file>