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  <p:sldId id="266" r:id="rId7"/>
    <p:sldId id="268" r:id="rId8"/>
    <p:sldId id="270" r:id="rId9"/>
    <p:sldId id="272" r:id="rId10"/>
    <p:sldId id="274" r:id="rId11"/>
    <p:sldId id="276" r:id="rId12"/>
    <p:sldId id="265" r:id="rId13"/>
    <p:sldId id="258" r:id="rId14"/>
    <p:sldId id="260" r:id="rId15"/>
    <p:sldId id="262" r:id="rId16"/>
    <p:sldId id="264" r:id="rId17"/>
    <p:sldId id="267" r:id="rId18"/>
    <p:sldId id="269" r:id="rId19"/>
    <p:sldId id="271" r:id="rId20"/>
    <p:sldId id="273" r:id="rId21"/>
    <p:sldId id="275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AE03-586E-4B18-921B-1B8941641D2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4D76-DF61-4D2D-9705-07CACC968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AE03-586E-4B18-921B-1B8941641D2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4D76-DF61-4D2D-9705-07CACC968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AE03-586E-4B18-921B-1B8941641D2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4D76-DF61-4D2D-9705-07CACC968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AE03-586E-4B18-921B-1B8941641D2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4D76-DF61-4D2D-9705-07CACC968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AE03-586E-4B18-921B-1B8941641D2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4D76-DF61-4D2D-9705-07CACC968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AE03-586E-4B18-921B-1B8941641D2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4D76-DF61-4D2D-9705-07CACC968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AE03-586E-4B18-921B-1B8941641D2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4D76-DF61-4D2D-9705-07CACC968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AE03-586E-4B18-921B-1B8941641D2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4D76-DF61-4D2D-9705-07CACC968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AE03-586E-4B18-921B-1B8941641D2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4D76-DF61-4D2D-9705-07CACC968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AE03-586E-4B18-921B-1B8941641D2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4D76-DF61-4D2D-9705-07CACC968B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AE03-586E-4B18-921B-1B8941641D2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974D76-DF61-4D2D-9705-07CACC968B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39AE03-586E-4B18-921B-1B8941641D2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974D76-DF61-4D2D-9705-07CACC968B2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М.Ю.Лермонтов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«Песня про царя </a:t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Ивана Васильевича, </a:t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молодого опричника и удалого купца Калашникова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МОАУ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Новопетровская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Константиновского района Амурской области</a:t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Гриценко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М.С. – учитель русского языка и литературы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04088"/>
            <a:ext cx="8120090" cy="551099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9.В строках: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Повалился он на холодный снег,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холодный снег,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будто сосенка,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Будто сосенка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сыром бору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 смолистый корень подрубленная… -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прибег: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а)к аллегории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б)к сравнению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в)к гиперболе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7251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10.Выходя на кулачный бой, Калашников поклонился в третий раз: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а)царю грозному</a:t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б)народу русскому</a:t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в)белому Кремлю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082102"/>
          </a:xfrm>
        </p:spPr>
        <p:txBody>
          <a:bodyPr>
            <a:normAutofit/>
          </a:bodyPr>
          <a:lstStyle/>
          <a:p>
            <a:pPr algn="ctr"/>
            <a:r>
              <a:rPr lang="ru-RU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704088"/>
            <a:ext cx="7191396" cy="45823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1.Жанр произведения: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а)былина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б)баллада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в)поэма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4395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2.Повествование в произведении ведется от лица: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а)автора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б)гусляров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в)Алены </a:t>
            </a:r>
            <a:r>
              <a:rPr lang="ru-RU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Дмитревны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9668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3.В словосочетаниях «</a:t>
            </a:r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сырая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земля», «</a:t>
            </a:r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красное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солнце», «</a:t>
            </a:r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добрый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молодец» выделенные слова являются: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а)постоянными эпитетами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б)метафорами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в)аллегориями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387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4.Царь говорит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Кирибеевичу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Когда всходит солнце – звезды радуются,</a:t>
            </a:r>
            <a:b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светлей им гулять по поднебесью…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Царь – это месяц, а звезды – его подданные.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Такой прием называется: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а)аллюзия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б)аллегория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в)анафора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04088"/>
            <a:ext cx="7905776" cy="615391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5.Кирибеевич нарушил нравственный закон, когда: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а)настойчиво ухаживал за замужней женщиной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б)был груб и непочтителен с царем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в)участвовал в кулачном бою на Москве-реке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8243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6.В строках: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…На щеках моих и теперь горят,</a:t>
            </a:r>
            <a:b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Живым пламенем разливаются</a:t>
            </a:r>
            <a:b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Поцалуи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его окаянные… -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использовал: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а)гиперболу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б)метафору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в)антитезу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57150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7.Калашников просил своих братьев выйти на кулачный бой в случае его поражения, чтобы: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а)отомстить за него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б)показать свою силу и могущество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в)бороться за правду-матушку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704088"/>
            <a:ext cx="7191396" cy="45823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1.Жанр произведения: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а)былина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б)баллада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в)поэма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305800" cy="585791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8.Победу в кулачном бою одержал: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а)Калашников, так как он отстоял честь своей семьи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Кирибеевич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потому что боролся за свою любовь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в)Калашников, так как его семья получила право беспошлинной торговли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04088"/>
            <a:ext cx="8120090" cy="551099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9.В строках: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Повалился он на холодный снег,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холодный снег,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будто сосенка,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Будто сосенка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сыром бору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 смолистый корень подрубленная… -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прибег: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а)к аллегории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б)к сравнению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в)к гиперболе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7251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10.Выходя на кулачный бой, Калашников поклонился в третий раз: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а)царю грозному</a:t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б)народу русскому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в)белому Кремлю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4395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2.Повествование в произведении ведется от лица: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а)автора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б)гусляров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в)Алены </a:t>
            </a:r>
            <a:r>
              <a:rPr lang="ru-RU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Дмитревны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9668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3.В словосочетаниях «</a:t>
            </a:r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сырая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земля», «</a:t>
            </a:r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красное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солнце», «</a:t>
            </a:r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добрый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молодец» выделенные слова являются: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а)постоянными эпитетами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б)метафорами</a:t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в)аллегориями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387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4.Царь говорит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Кирибеевичу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Когда всходит солнце – звезды радуются,</a:t>
            </a:r>
            <a:b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светлей им гулять по поднебесью…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Царь – это месяц, а звезды – его подданные.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Такой прием называется: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а)аллюзия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б)аллегория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в)анафора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15391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5.Кирибеевич нарушил нравственный закон, когда: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а)настойчиво ухаживал за замужней женщиной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б)был груб и непочтителен с царем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в)участвовал в кулачном бою на Москве-реке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8243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6.В строках: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…На щеках моих и теперь горят,</a:t>
            </a:r>
            <a:b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Живым пламенем разливаются</a:t>
            </a:r>
            <a:b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Поцалуи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его окаянные… -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использовал: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а)гиперболу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б)метафору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в)антитезу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57150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7.Калашников просил своих братьев выйти на кулачный бой в случае его поражения, чтобы: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а)отомстить за него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б)показать свою силу и могущество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в)бороться за правду-матушку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305800" cy="585791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8.Победу в кулачном бою одержал: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а)Калашников, так как он отстоял честь своей семьи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Кирибеевич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потому что боролся за свою любовь</a:t>
            </a:r>
            <a:b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в)Калашников, так как его семья получила право беспошлинной торговли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157</Words>
  <Application>Microsoft Office PowerPoint</Application>
  <PresentationFormat>Экран (4:3)</PresentationFormat>
  <Paragraphs>22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М.Ю.Лермонтов «Песня про царя  Ивана Васильевича,  молодого опричника и удалого купца Калашникова» МОАУ Новопетровская СОШ Константиновского района Амурской области Гриценко М.С. – учитель русского языка и литературы</vt:lpstr>
      <vt:lpstr>1.Жанр произведения: а)былина б)баллада в)поэма</vt:lpstr>
      <vt:lpstr>2.Повествование в произведении ведется от лица: а)автора б)гусляров в)Алены Дмитревны</vt:lpstr>
      <vt:lpstr>3.В словосочетаниях «сырая земля», «красное солнце», «добрый молодец» выделенные слова являются: а)постоянными эпитетами б)метафорами в)аллегориями</vt:lpstr>
      <vt:lpstr>4.Царь говорит Кирибеевичу: Когда всходит солнце – звезды радуются, Что светлей им гулять по поднебесью… Царь – это месяц, а звезды – его подданные. Такой прием называется: а)аллюзия б)аллегория в)анафора</vt:lpstr>
      <vt:lpstr>5.Кирибеевич нарушил нравственный закон, когда: а)настойчиво ухаживал за замужней женщиной б)был груб и непочтителен с царем в)участвовал в кулачном бою на Москве-реке </vt:lpstr>
      <vt:lpstr>6.В строках: …На щеках моих и теперь горят, Живым пламенем разливаются Поцалуи его окаянные… - автор использовал: а)гиперболу б)метафору в)антитезу</vt:lpstr>
      <vt:lpstr>7.Калашников просил своих братьев выйти на кулачный бой в случае его поражения, чтобы: а)отомстить за него б)показать свою силу и могущество в)бороться за правду-матушку</vt:lpstr>
      <vt:lpstr>8.Победу в кулачном бою одержал: а)Калашников, так как он отстоял честь своей семьи б)Кирибеевич, потому что боролся за свою любовь в)Калашников, так как его семья получила право беспошлинной торговли</vt:lpstr>
      <vt:lpstr>9.В строках: Повалился он на холодный снег, На холодный снег, будто сосенка, Будто сосенка во сыром бору Под смолистый корень подрубленная… -  автор прибег: а)к аллегории б)к сравнению в)к гиперболе </vt:lpstr>
      <vt:lpstr>10.Выходя на кулачный бой, Калашников поклонился в третий раз: а)царю грозному б)народу русскому в)белому Кремлю</vt:lpstr>
      <vt:lpstr>Проверь себя</vt:lpstr>
      <vt:lpstr>1.Жанр произведения: а)былина б)баллада в)поэма</vt:lpstr>
      <vt:lpstr>2.Повествование в произведении ведется от лица: а)автора б)гусляров в)Алены Дмитревны</vt:lpstr>
      <vt:lpstr>3.В словосочетаниях «сырая земля», «красное солнце», «добрый молодец» выделенные слова являются: а)постоянными эпитетами б)метафорами в)аллегориями</vt:lpstr>
      <vt:lpstr>4.Царь говорит Кирибеевичу: Когда всходит солнце – звезды радуются, Что светлей им гулять по поднебесью… Царь – это месяц, а звезды – его подданные. Такой прием называется: а)аллюзия б)аллегория в)анафора</vt:lpstr>
      <vt:lpstr>5.Кирибеевич нарушил нравственный закон, когда: а)настойчиво ухаживал за замужней женщиной б)был груб и непочтителен с царем в)участвовал в кулачном бою на Москве-реке </vt:lpstr>
      <vt:lpstr>6.В строках: …На щеках моих и теперь горят, Живым пламенем разливаются Поцалуи его окаянные… - автор использовал: а)гиперболу б)метафору в)антитезу</vt:lpstr>
      <vt:lpstr>7.Калашников просил своих братьев выйти на кулачный бой в случае его поражения, чтобы: а)отомстить за него б)показать свою силу и могущество в)бороться за правду-матушку</vt:lpstr>
      <vt:lpstr>8.Победу в кулачном бою одержал: а)Калашников, так как он отстоял честь своей семьи б)Кирибеевич, потому что боролся за свою любовь в)Калашников, так как его семья получила право беспошлинной торговли</vt:lpstr>
      <vt:lpstr>9.В строках: Повалился он на холодный снег, На холодный снег, будто сосенка, Будто сосенка во сыром бору Под смолистый корень подрубленная… -  автор прибег: а)к аллегории б)к сравнению в)к гиперболе </vt:lpstr>
      <vt:lpstr>10.Выходя на кулачный бой, Калашников поклонился в третий раз: а)царю грозному б)народу русскому в)белому Кремлю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М.Ю.Лермонтов «Песня про царя  Ивана Васильевича,  молодого опричника и удалого купца Калашникова»</dc:title>
  <dc:creator>Grey Wolf</dc:creator>
  <cp:lastModifiedBy>Пользователь</cp:lastModifiedBy>
  <cp:revision>5</cp:revision>
  <dcterms:created xsi:type="dcterms:W3CDTF">2010-09-22T08:28:44Z</dcterms:created>
  <dcterms:modified xsi:type="dcterms:W3CDTF">2015-03-09T11:23:35Z</dcterms:modified>
</cp:coreProperties>
</file>