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C919D7B-B509-4264-9C99-4B75EE378616}" type="datetimeFigureOut">
              <a:rPr lang="ru-RU" smtClean="0"/>
              <a:pPr/>
              <a:t>09.03.2015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D073D64-B1CD-4D55-BF97-EBA4463824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5297820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РУССКИЙ ЯЗЫК</a:t>
            </a:r>
            <a:b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8 КЛАСС</a:t>
            </a:r>
            <a:b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ФОНЕТИКА</a:t>
            </a:r>
            <a:b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ОРФОГРАФИЯ</a:t>
            </a:r>
            <a:b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Гриценко</a:t>
            </a:r>
            <a:r>
              <a:rPr lang="ru-RU" sz="1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М.С. – учитель русского языка и литературы</a:t>
            </a:r>
            <a:endParaRPr lang="ru-RU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4869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5.В каком ряду во всех словах пишется одна и та же буква?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..пот, ж..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лудь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ож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..г(руки)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сгущ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нка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реч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нка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печ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нка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3)крыж..вник,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рох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девч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нка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ещ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нач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..с, ч..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порный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4869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5.В каком ряду во всех словах пишется одна и та же буква?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1)шепот, желудь, ожог(руки)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2)сгущенка, речонка, печенка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3)крыжовник, шорох, девчонка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4)еще, начес, чопорный 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320"/>
            <a:ext cx="6933456" cy="52978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 В каком слове букв больше, чем звуков?</a:t>
            </a:r>
            <a:b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1)мое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2)конь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3)поле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4)ежик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0232" y="274320"/>
            <a:ext cx="6933456" cy="529782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1. В каком слове букв больше, чем звуков?</a:t>
            </a:r>
            <a:br>
              <a:rPr lang="ru-RU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1)мое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2)конь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3)поле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4)ежик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7264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2.Укажите ряд слов, в котором на месте пропусков пишется одна и та же гласная.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1)в..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дяной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с..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поги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к..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ричневый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отп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чаток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м..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чтатель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д..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3)ед..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ница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соб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..рать,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надп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сать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4)р..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стение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ря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р..сток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1538" y="274320"/>
            <a:ext cx="7862150" cy="572644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2.Укажите ряд слов, в котором на месте пропусков пишется одна и та же гласная.</a:t>
            </a: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1)водяной, сапоги, коричневый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2)отпечаток, мечтатель, диван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3)единица, собирать, надписать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4)растение, заря, росток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4869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3.В каком слове есть непроизносимая согласная?</a:t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ненас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ровес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..ник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напрас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..но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опас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..о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274320"/>
            <a:ext cx="7719274" cy="4869192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3.В каком слове есть непроизносимая согласная?</a:t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1)ненастный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2)ровесник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3)напрасно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4)опасно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0835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4.Укажите ряд, в котором на месте пропусков пишется одна и та же буква.</a:t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..граничить,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..говор,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..ропотный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ставание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и..ход,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..дать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3)в..валить, в..ходить,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бе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..корыстный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4)ни..ходить, ни..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вергать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..писка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274320"/>
            <a:ext cx="7790712" cy="5083506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4.Укажите ряд, в котором на месте пропусков пишется одна и та же буква.</a:t>
            </a:r>
            <a:b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C00000"/>
                </a:solidFill>
                <a:effectLst/>
                <a:latin typeface="Times New Roman" pitchFamily="18" charset="0"/>
                <a:cs typeface="Times New Roman" pitchFamily="18" charset="0"/>
              </a:rPr>
              <a:t>1)разграничить, разговор, безропотный</a:t>
            </a: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2)расставание, исход, раздать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3)взвалить, всходить, бескорыстный</a:t>
            </a:r>
            <a:b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4)нисходить, низвергать, расписка</a:t>
            </a:r>
            <a:endParaRPr lang="ru-RU" sz="2400" b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37</TotalTime>
  <Words>126</Words>
  <Application>Microsoft Office PowerPoint</Application>
  <PresentationFormat>Экран (4:3)</PresentationFormat>
  <Paragraphs>11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РУССКИЙ ЯЗЫК 8 КЛАСС ФОНЕТИКА ОРФОГРАФИЯ Гриценко М.С. – учитель русского языка и литературы</vt:lpstr>
      <vt:lpstr>1. В каком слове букв больше, чем звуков?  1)мое 2)конь 3)поле 4)ежик</vt:lpstr>
      <vt:lpstr>1. В каком слове букв больше, чем звуков?  1)мое 2)конь 3)поле 4)ежик</vt:lpstr>
      <vt:lpstr>2.Укажите ряд слов, в котором на месте пропусков пишется одна и та же гласная.  1)в..дяной, с..поги, к..ричневый 2)отп..чаток, м..чтатель, д..ван 3)ед..ница, соб..рать, надп..сать 4)р..стение, з..ря, р..сток</vt:lpstr>
      <vt:lpstr>2.Укажите ряд слов, в котором на месте пропусков пишется одна и та же гласная.  1)водяной, сапоги, коричневый 2)отпечаток, мечтатель, диван 3)единица, собирать, надписать 4)растение, заря, росток</vt:lpstr>
      <vt:lpstr>3.В каком слове есть непроизносимая согласная?  1)ненас..ный 2)ровес..ник 3)напрас..но 4)опас..о</vt:lpstr>
      <vt:lpstr>3.В каком слове есть непроизносимая согласная?  1)ненастный 2)ровесник 3)напрасно 4)опасно</vt:lpstr>
      <vt:lpstr>4.Укажите ряд, в котором на месте пропусков пишется одна и та же буква.  1)ра..граничить, ра..говор, бе..ропотный 2)ра..ставание, и..ход, ра..дать 3)в..валить, в..ходить, бе..корыстный 4)ни..ходить, ни..вергать, ра..писка</vt:lpstr>
      <vt:lpstr>4.Укажите ряд, в котором на месте пропусков пишется одна и та же буква.  1)разграничить, разговор, безропотный 2)расставание, исход, раздать 3)взвалить, всходить, бескорыстный 4)нисходить, низвергать, расписка</vt:lpstr>
      <vt:lpstr>5.В каком ряду во всех словах пишется одна и та же буква?  1)ш..пот, ж..лудь, ож..г(руки) 2)сгущ..нка, реч..нка, печ..нка 3)крыж..вник, ш..рох, девч..нка 4)ещ.., нач..с, ч..порный </vt:lpstr>
      <vt:lpstr>5.В каком ряду во всех словах пишется одна и та же буква?  1)шепот, желудь, ожог(руки) 2)сгущенка, речонка, печенка 3)крыжовник, шорох, девчонка 4)еще, начес, чопорный 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ЯЗЫК 8 КЛАСС ФОНЕТИКА ОРФОГРАФИЯ</dc:title>
  <dc:creator>Loner-XP</dc:creator>
  <cp:lastModifiedBy>Пользователь</cp:lastModifiedBy>
  <cp:revision>5</cp:revision>
  <dcterms:created xsi:type="dcterms:W3CDTF">2010-12-10T03:34:29Z</dcterms:created>
  <dcterms:modified xsi:type="dcterms:W3CDTF">2015-03-09T12:04:06Z</dcterms:modified>
</cp:coreProperties>
</file>