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69" r:id="rId19"/>
    <p:sldId id="258" r:id="rId20"/>
    <p:sldId id="260" r:id="rId21"/>
    <p:sldId id="262" r:id="rId22"/>
    <p:sldId id="264" r:id="rId23"/>
    <p:sldId id="266" r:id="rId24"/>
    <p:sldId id="268" r:id="rId25"/>
    <p:sldId id="271" r:id="rId26"/>
    <p:sldId id="273" r:id="rId27"/>
    <p:sldId id="275" r:id="rId28"/>
    <p:sldId id="277" r:id="rId29"/>
    <p:sldId id="279" r:id="rId30"/>
    <p:sldId id="281" r:id="rId31"/>
    <p:sldId id="283" r:id="rId32"/>
    <p:sldId id="285" r:id="rId33"/>
    <p:sldId id="287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84C999-AF3E-4EEB-A9D4-2ED8E18E73E5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99AA56-C360-4B0B-B984-621CA9632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72631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ЭКЗАМЕН</a:t>
            </a:r>
            <a:br>
              <a:rPr lang="ru-RU" sz="5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ИМЯ</a:t>
            </a:r>
            <a:br>
              <a:rPr lang="ru-RU" sz="5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СУЩЕСТВИТЕЛЬНОЕ</a:t>
            </a:r>
            <a:br>
              <a:rPr lang="ru-RU" sz="5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М.С. – учитель русского языка </a:t>
            </a:r>
            <a:r>
              <a:rPr lang="ru-RU" sz="14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литературы</a:t>
            </a:r>
            <a:endParaRPr lang="ru-RU" sz="5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9.В каком ряду все существительные относятся к среднему роду?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1)течение, тюль, табу, клякса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2)число, рагу, такси, досье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3)мировоззрение, варенье, кольраби, Баку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4)печенье, интервью, евро, мацони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10.В каком ряду все существительные общего рода?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1)скряга, рожь, нож, студент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неряха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снежинка, красота, клен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3)плакса, задира,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тупица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грязнуля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4)невежда, казачество, протеже, бык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1549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11.В каком ряду все существительные не изменяются по числам?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1)умница, цветы, мечта, дом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2)Вологда, каникулы, беднота, Азия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3)слякоть, дождь, ветер, мороз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4)Европа, честь, достоинство, награды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5835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12. В каком ряду все существительные употребляются только в форме множественного числа?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1)близнецы, ботинки, волшебники, грабли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2)заморозки, туфли, ковры, слезы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3)очки, сумерки, часы, ножницы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4)консервы, дрова, ордена, деньги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13.В каком ряду все существительные употребляются только в форме единственного числа?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1)дорога, туча, буря, зима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2)белизна, весна, корабль, аллея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3)любовь, честность, зеркальце, сияние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4)мошкара, баранина, лукавство, Байкал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47977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14.В каком ряду все существительные разносклоняемые?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1)знамя, знание, пламя, речь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2)имя, здание, солнце, светлость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3)семя, племя, радость, счастье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4)время, путь, стремя, бремя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15.В каком словосочетании главным словом является несклоняемое существительное?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1)красное знамя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2)современное искусство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3)новое кино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4)белый рояль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16.В каком предложении есть сложносокращенное существительное?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1)В магазин привезли красивое бра.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2)На десерт было подано вкусное безе.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3)Мой брат учится в вузе.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4)Конкурс оценивало строгое жюри.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79775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6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5835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1.Сколько в данном тексте существительных?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Вот пробилась из-за тучи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Синей молнии струя – 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Пламень белый и летучий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Окаймил ее края.    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(Тютчев)</a:t>
            </a:r>
            <a:b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1)4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2)5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3)6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4)7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5835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1.Сколько в данном тексте существительных?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Вот пробилась из-за тучи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Синей молнии струя – 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Пламень белый и летучий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Окаймил ее края.    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(Тютчев)</a:t>
            </a:r>
            <a:b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1)4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2)5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3)6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4)7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583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2.В каком ряду все слова являются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1)Москва, город, расписание, невежда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2)улица, село, бескрайний, горяч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3)деревня, месяц, луна, честен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4)кошка, сапожок, совесть, съехать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0836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3.В каком ряду все слова являются собственными существительными?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1)(Г, г)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раф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А,а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эрофлот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осква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трана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рофессор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Б,б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арокко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одмосковье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У,у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читель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)эр,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риамурье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З,з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евс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4)(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ушкин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З,з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абайкалье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Р,р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оссия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таврополь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2979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4.В каком ряду все слова являются нарицательными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риуралье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Д,д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)он,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ибирь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блепиха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Р,р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оза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(цветок),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У,у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ниверситет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К,к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авказ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И,и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нститут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урка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А,а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кадемик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Ю,ю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билей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4)(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толица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Д,д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невник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тец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Г,г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рамота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978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5.В каком ряду все слова являются одушевленными существительными?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1)конь, человек, рассвет, заря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2)лиса, волк, девочка, ученик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3)месяц, роза, кустарник, луч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4)липа, сторож, снегопад, роса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6.В каком ряду все слова являются неодушевленными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1)крыжовник, пространство, земля, мать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2)береза, клен, рябина, пень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3)планета, государство, сестра, свекровь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4)дерево, дядя, брат, тетя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7.В каком ряду все существительные относятся к женскому роду?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1)метель, атташе, маэстро, лидер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2)девушка, челка, фрау, мисс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3)актриса, вишня, армия, фламинго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4)цепочка, какаду, колибри, пони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8.В каком ряду все существительные относятся к мужскому роду?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1)кенгуру, иваси, сыч, барс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2)нож, шимпанзе, гусар, юноша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3)платок, пенал, платье, чутье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4)салями, пенальти, газета, батарея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9.В каком ряду все существительные относятся к среднему роду?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1)течение, тюль, табу, клякса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2)число, рагу, такси, досье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3)мировоззрение, варенье, кольраби, Баку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4)печенье, интервью, евро, мацони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10.В каком ряду все существительные общего рода?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1)скряга, рожь, нож, студент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неряха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снежинка, красота, клен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3)плакса, задира,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тупица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грязнуля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4)невежда, казачество, протеже, бык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1549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11.В каком ряду все существительные не изменяются по числам?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1)умница, цветы, мечта, дом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2)Вологда, каникулы, беднота, Азия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3)слякоть, дождь, ветер, мороз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4)Европа, честь, достоинство, награды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583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2.В каком ряду все слова являются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1)Москва, город, расписание, невежда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2)улица, село, бескрайний, горяч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3)деревня, месяц, луна, честен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4)кошка, сапожок, совесть, съехать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5835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12. В каком ряду все существительные употребляются только в форме множественного числа?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1)близнецы, ботинки, волшебники, грабли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2)заморозки, туфли, ковры, слезы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3)очки, сумерки, часы, ножницы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4)консервы, дрова, ордена, деньги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13.В каком ряду все существительные употребляются только в форме единственного числа?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1)дорога, туча, буря, зима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2)белизна, весна, корабль, аллея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3)любовь, честность, зеркальце, сияние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4)мошкара, баранина, лукавство, Байкал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47977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14.В каком ряду все существительные разносклоняемые?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1)знамя, знание, пламя, речь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2)имя, здание, солнце, светлость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3)семя, племя, радость, счастье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4)время, путь, стремя, бремя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15.В каком словосочетании главным словом является несклоняемое существительное?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1)красное знамя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2)современное искусство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3)новое кино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4)белый рояль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226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16.В каком предложении есть сложносокращенное существительное?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1)В магазин привезли красивое бра.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2)На десерт было подано вкусное безе.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3)Мой брат учится в вузе.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4)Конкурс оценивало строгое жюри.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60836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3.В каком ряду все слова являются собственными существительными?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1)(Г, г)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раф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А,а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эрофлот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осква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трана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рофессор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Б,б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арокко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одмосковье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У,у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читель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)эр,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риамурье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З,з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евс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ушкин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З,з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абайкалье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Р,р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оссия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таврополь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2979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4.В каком ряду все слова являются нарицательными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риуралье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Д,д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)он,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ибирь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блепиха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Р,р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оза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(цветок),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У,у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ниверситет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К,к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авказ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И,и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нститут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М,м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урка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А,а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кадемик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Ю,ю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билей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С,с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толица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Д,д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невник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О,о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тец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Г,г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рамота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2978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5.В каком ряду все слова являются одушевленными существительными?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1)конь, человек, рассвет, заря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2)лиса, волк, девочка, ученик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3)месяц, роза, кустарник, луч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4)липа, сторож, снегопад, роса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6.В каком ряду все слова являются неодушевленными существительными?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1)крыжовник, пространство, земля, мать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2)береза, клен, рябина, пень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3)планета, государство, сестра, свекровь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4)дерево, дядя, брат, тетя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7.В каком ряду все существительные относятся к женскому роду?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1)метель, атташе, маэстро, лидер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2)девушка, челка, фрау, мисс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3)актриса, вишня, армия, фламинго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4)цепочка, какаду, колибри, пони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0120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8.В каком ряду все существительные относятся к мужскому роду?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1)кенгуру, иваси, сыч, барс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2)нож, шимпанзе, гусар, юноша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3)платок, пенал, платье, чутье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4)салями, пенальти, газета, батарея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297</Words>
  <Application>Microsoft Office PowerPoint</Application>
  <PresentationFormat>Экран (4:3)</PresentationFormat>
  <Paragraphs>34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Солнцестояние</vt:lpstr>
      <vt:lpstr>ЭКЗАМЕН ИМЯ СУЩЕСТВИТЕЛЬНОЕ Гриценко М.С. – учитель русского языка и литературы</vt:lpstr>
      <vt:lpstr>1.Сколько в данном тексте существительных?               Вот пробилась из-за тучи              Синей молнии струя –               Пламень белый и летучий              Окаймил ее края.    (Тютчев)  1)4 2)5 3)6 4)7</vt:lpstr>
      <vt:lpstr>2.В каком ряду все слова являются существительными?  1)Москва, город, расписание, невежда 2)улица, село, бескрайний, горяч 3)деревня, месяц, луна, честен 4)кошка, сапожок, совесть, съехать</vt:lpstr>
      <vt:lpstr>3.В каком ряду все слова являются собственными существительными?  1)(Г, г)раф, (А,а)эрофлот, (М,м)осква, (С,с)трана  2)(П,п)рофессор, (Б,б)арокко, (П,п)одмосковье, (У,у)читель  3)(М,м)эр, (П,п)риамурье, (З,з)евс, (П,п)рограмма  4)(П,п)ушкин, (З,з)абайкалье, (Р,р)оссия, (С,с)таврополь</vt:lpstr>
      <vt:lpstr>4.В каком ряду все слова являются нарицательными существительными?  1)(П,п)риуралье, (Д,д)он, (С,с)ибирь, (О,о)ка  2)(О,о)блепиха, (Р,р)оза (цветок), (У,у)ниверситет, (К,к)авказ  3)(И,и)нститут, (М,м)урка, (А,а)кадемик, (Ю,ю)билей  4)(С,с)толица, (Д,д)невник, (О,о)тец, (Г,г)рамота</vt:lpstr>
      <vt:lpstr>5.В каком ряду все слова являются одушевленными существительными?  1)конь, человек, рассвет, заря 2)лиса, волк, девочка, ученик 3)месяц, роза, кустарник, луч 4)липа, сторож, снегопад, роса</vt:lpstr>
      <vt:lpstr>6.В каком ряду все слова являются неодушевленными существительными?  1)крыжовник, пространство, земля, мать 2)береза, клен, рябина, пень 3)планета, государство, сестра, свекровь 4)дерево, дядя, брат, тетя</vt:lpstr>
      <vt:lpstr>7.В каком ряду все существительные относятся к женскому роду?  1)метель, атташе, маэстро, лидер 2)девушка, челка, фрау, мисс 3)актриса, вишня, армия, фламинго 4)цепочка, какаду, колибри, пони</vt:lpstr>
      <vt:lpstr>8.В каком ряду все существительные относятся к мужскому роду?  1)кенгуру, иваси, сыч, барс 2)нож, шимпанзе, гусар, юноша 3)платок, пенал, платье, чутье 4)салями, пенальти, газета, батарея</vt:lpstr>
      <vt:lpstr>9.В каком ряду все существительные относятся к среднему роду?  1)течение, тюль, табу, клякса 2)число, рагу, такси, досье 3)мировоззрение, варенье, кольраби, Баку 4)печенье, интервью, евро, мацони</vt:lpstr>
      <vt:lpstr>10.В каком ряду все существительные общего рода?  1)скряга, рожь, нож, студент 2)неряха, снежинка, красота, клен 3)плакса, задира, тупица, грязнуля 4)невежда, казачество, протеже, бык</vt:lpstr>
      <vt:lpstr>11.В каком ряду все существительные не изменяются по числам?  1)умница, цветы, мечта, дом 2)Вологда, каникулы, беднота, Азия 3)слякоть, дождь, ветер, мороз 4)Европа, честь, достоинство, награды</vt:lpstr>
      <vt:lpstr>12. В каком ряду все существительные употребляются только в форме множественного числа?  1)близнецы, ботинки, волшебники, грабли 2)заморозки, туфли, ковры, слезы 3)очки, сумерки, часы, ножницы 4)консервы, дрова, ордена, деньги</vt:lpstr>
      <vt:lpstr>13.В каком ряду все существительные употребляются только в форме единственного числа?  1)дорога, туча, буря, зима 2)белизна, весна, корабль, аллея 3)любовь, честность, зеркальце, сияние 4)мошкара, баранина, лукавство, Байкал</vt:lpstr>
      <vt:lpstr>14.В каком ряду все существительные разносклоняемые?  1)знамя, знание, пламя, речь 2)имя, здание, солнце, светлость 3)семя, племя, радость, счастье 4)время, путь, стремя, бремя</vt:lpstr>
      <vt:lpstr>15.В каком словосочетании главным словом является несклоняемое существительное?  1)красное знамя 2)современное искусство 3)новое кино 4)белый рояль</vt:lpstr>
      <vt:lpstr>16.В каком предложении есть сложносокращенное существительное?  1)В магазин привезли красивое бра. 2)На десерт было подано вкусное безе. 3)Мой брат учится в вузе. 4)Конкурс оценивало строгое жюри.</vt:lpstr>
      <vt:lpstr>ПРОВЕРЬ СЕБЯ</vt:lpstr>
      <vt:lpstr>1.Сколько в данном тексте существительных?               Вот пробилась из-за тучи              Синей молнии струя –               Пламень белый и летучий              Окаймил ее края.    (Тютчев)  1)4 2)5 3)6 4)7</vt:lpstr>
      <vt:lpstr>2.В каком ряду все слова являются существительными?  1)Москва, город, расписание, невежда 2)улица, село, бескрайний, горяч 3)деревня, месяц, луна, честен 4)кошка, сапожок, совесть, съехать</vt:lpstr>
      <vt:lpstr>3.В каком ряду все слова являются собственными существительными?  1)(Г, г)раф, (А,а)эрофлот, (М,м)осква, (С,с)трана  2)(П,п)рофессор, (Б,б)арокко, (П,п)одмосковье, (У,у)читель  3)(М,м)эр, (П,п)риамурье, (З,з)евс, (П,п)рограмма  4)(П,п)ушкин, (З,з)абайкалье, (Р,р)оссия, (С,с)таврополь</vt:lpstr>
      <vt:lpstr>4.В каком ряду все слова являются нарицательными существительными?  1)(П,п)риуралье, (Д,д)он, (С,с)ибирь, (О,о)ка  2)(О,о)блепиха, (Р,р)оза (цветок), (У,у)ниверситет, (К,к)авказ  3)(И,и)нститут, (М,м)урка, (А,а)кадемик, (Ю,ю)билей  4)(С,с)толица, (Д,д)невник, (О,о)тец, (Г,г)рамота</vt:lpstr>
      <vt:lpstr>5.В каком ряду все слова являются одушевленными существительными?  1)конь, человек, рассвет, заря 2)лиса, волк, девочка, ученик 3)месяц, роза, кустарник, луч 4)липа, сторож, снегопад, роса</vt:lpstr>
      <vt:lpstr>6.В каком ряду все слова являются неодушевленными существительными?  1)крыжовник, пространство, земля, мать 2)береза, клен, рябина, пень 3)планета, государство, сестра, свекровь 4)дерево, дядя, брат, тетя</vt:lpstr>
      <vt:lpstr>7.В каком ряду все существительные относятся к женскому роду?  1)метель, атташе, маэстро, лидер 2)девушка, челка, фрау, мисс 3)актриса, вишня, армия, фламинго 4)цепочка, какаду, колибри, пони</vt:lpstr>
      <vt:lpstr>8.В каком ряду все существительные относятся к мужскому роду?  1)кенгуру, иваси, сыч, барс 2)нож, шимпанзе, гусар, юноша 3)платок, пенал, платье, чутье 4)салями, пенальти, газета, батарея</vt:lpstr>
      <vt:lpstr>9.В каком ряду все существительные относятся к среднему роду?  1)течение, тюль, табу, клякса 2)число, рагу, такси, досье 3)мировоззрение, варенье, кольраби, Баку 4)печенье, интервью, евро, мацони</vt:lpstr>
      <vt:lpstr>10.В каком ряду все существительные общего рода?  1)скряга, рожь, нож, студент 2)неряха, снежинка, красота, клен 3)плакса, задира, тупица, грязнуля 4)невежда, казачество, протеже, бык</vt:lpstr>
      <vt:lpstr>11.В каком ряду все существительные не изменяются по числам?  1)умница, цветы, мечта, дом 2)Вологда, каникулы, беднота, Азия 3)слякоть, дождь, ветер, мороз 4)Европа, честь, достоинство, награды</vt:lpstr>
      <vt:lpstr>12. В каком ряду все существительные употребляются только в форме множественного числа?  1)близнецы, ботинки, волшебники, грабли 2)заморозки, туфли, ковры, слезы 3)очки, сумерки, часы, ножницы 4)консервы, дрова, ордена, деньги</vt:lpstr>
      <vt:lpstr>13.В каком ряду все существительные употребляются только в форме единственного числа?  1)дорога, туча, буря, зима 2)белизна, весна, корабль, аллея 3)любовь, честность, зеркальце, сияние 4)мошкара, баранина, лукавство, Байкал</vt:lpstr>
      <vt:lpstr>14.В каком ряду все существительные разносклоняемые?  1)знамя, знание, пламя, речь 2)имя, здание, солнце, светлость 3)семя, племя, радость, счастье 4)время, путь, стремя, бремя</vt:lpstr>
      <vt:lpstr>15.В каком словосочетании главным словом является несклоняемое существительное?  1)красное знамя 2)современное искусство 3)новое кино 4)белый рояль</vt:lpstr>
      <vt:lpstr>16.В каком предложении есть сложносокращенное существительное?  1)В магазин привезли красивое бра. 2)На десерт было подано вкусное безе. 3)Мой брат учится в вузе. 4)Конкурс оценивало строгое жюри.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ЭКЗАМЕН ИМЯ СУЩЕСТВИТЕЛЬНОЕ</dc:title>
  <dc:creator>Grey Wolf</dc:creator>
  <cp:lastModifiedBy>Пользователь</cp:lastModifiedBy>
  <cp:revision>10</cp:revision>
  <dcterms:created xsi:type="dcterms:W3CDTF">2010-05-14T12:13:02Z</dcterms:created>
  <dcterms:modified xsi:type="dcterms:W3CDTF">2015-03-09T12:08:28Z</dcterms:modified>
</cp:coreProperties>
</file>